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67" autoAdjust="0"/>
    <p:restoredTop sz="86441" autoAdjust="0"/>
  </p:normalViewPr>
  <p:slideViewPr>
    <p:cSldViewPr>
      <p:cViewPr varScale="1">
        <p:scale>
          <a:sx n="77" d="100"/>
          <a:sy n="77" d="100"/>
        </p:scale>
        <p:origin x="-672" y="-102"/>
      </p:cViewPr>
      <p:guideLst>
        <p:guide orient="horz" pos="2160"/>
        <p:guide pos="2880"/>
      </p:guideLst>
    </p:cSldViewPr>
  </p:slideViewPr>
  <p:outlineViewPr>
    <p:cViewPr>
      <p:scale>
        <a:sx n="33" d="100"/>
        <a:sy n="33" d="100"/>
      </p:scale>
      <p:origin x="228" y="27048"/>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3D21D63F-63B1-41ED-8AD7-917C99A26CFD}" type="datetimeFigureOut">
              <a:rPr lang="en-US" smtClean="0"/>
              <a:pPr/>
              <a:t>2/8/2011</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29" name="Slide Number Placeholder 28"/>
          <p:cNvSpPr>
            <a:spLocks noGrp="1"/>
          </p:cNvSpPr>
          <p:nvPr>
            <p:ph type="sldNum" sz="quarter" idx="12"/>
          </p:nvPr>
        </p:nvSpPr>
        <p:spPr/>
        <p:txBody>
          <a:bodyPr/>
          <a:lstStyle/>
          <a:p>
            <a:fld id="{83030EA3-0915-4E70-B311-CE3342222B33}" type="slidenum">
              <a:rPr lang="en-US" smtClean="0"/>
              <a:pPr/>
              <a:t>‹#›</a:t>
            </a:fld>
            <a:endParaRPr lang="en-US" dirty="0"/>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D21D63F-63B1-41ED-8AD7-917C99A26CFD}" type="datetimeFigureOut">
              <a:rPr lang="en-US" smtClean="0"/>
              <a:pPr/>
              <a:t>2/8/2011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3030EA3-0915-4E70-B311-CE3342222B33}"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D21D63F-63B1-41ED-8AD7-917C99A26CFD}" type="datetimeFigureOut">
              <a:rPr lang="en-US" smtClean="0"/>
              <a:pPr/>
              <a:t>2/8/2011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3030EA3-0915-4E70-B311-CE3342222B33}"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D21D63F-63B1-41ED-8AD7-917C99A26CFD}" type="datetimeFigureOut">
              <a:rPr lang="en-US" smtClean="0"/>
              <a:pPr/>
              <a:t>2/8/2011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3030EA3-0915-4E70-B311-CE3342222B33}"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D21D63F-63B1-41ED-8AD7-917C99A26CFD}" type="datetimeFigureOut">
              <a:rPr lang="en-US" smtClean="0"/>
              <a:pPr/>
              <a:t>2/8/2011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924800" y="6416675"/>
            <a:ext cx="762000" cy="365125"/>
          </a:xfrm>
        </p:spPr>
        <p:txBody>
          <a:bodyPr/>
          <a:lstStyle/>
          <a:p>
            <a:fld id="{83030EA3-0915-4E70-B311-CE3342222B33}"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D21D63F-63B1-41ED-8AD7-917C99A26CFD}" type="datetimeFigureOut">
              <a:rPr lang="en-US" smtClean="0"/>
              <a:pPr/>
              <a:t>2/8/2011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3030EA3-0915-4E70-B311-CE3342222B33}"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D21D63F-63B1-41ED-8AD7-917C99A26CFD}" type="datetimeFigureOut">
              <a:rPr lang="en-US" smtClean="0"/>
              <a:pPr/>
              <a:t>2/8/2011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3030EA3-0915-4E70-B311-CE3342222B33}"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D21D63F-63B1-41ED-8AD7-917C99A26CFD}" type="datetimeFigureOut">
              <a:rPr lang="en-US" smtClean="0"/>
              <a:pPr/>
              <a:t>2/8/2011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3030EA3-0915-4E70-B311-CE3342222B33}"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21D63F-63B1-41ED-8AD7-917C99A26CFD}" type="datetimeFigureOut">
              <a:rPr lang="en-US" smtClean="0"/>
              <a:pPr/>
              <a:t>2/8/2011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3030EA3-0915-4E70-B311-CE3342222B33}"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D21D63F-63B1-41ED-8AD7-917C99A26CFD}" type="datetimeFigureOut">
              <a:rPr lang="en-US" smtClean="0"/>
              <a:pPr/>
              <a:t>2/8/2011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3030EA3-0915-4E70-B311-CE3342222B33}"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dirty="0"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D21D63F-63B1-41ED-8AD7-917C99A26CFD}" type="datetimeFigureOut">
              <a:rPr lang="en-US" smtClean="0"/>
              <a:pPr/>
              <a:t>2/8/2011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3030EA3-0915-4E70-B311-CE3342222B33}"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3D21D63F-63B1-41ED-8AD7-917C99A26CFD}" type="datetimeFigureOut">
              <a:rPr lang="en-US" smtClean="0"/>
              <a:pPr/>
              <a:t>2/8/2011</a:t>
            </a:fld>
            <a:endParaRPr lang="en-US" dirty="0"/>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dirty="0"/>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83030EA3-0915-4E70-B311-CE3342222B33}"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Sedimentary  Rocks</a:t>
            </a:r>
            <a:endParaRPr lang="en-US" dirty="0"/>
          </a:p>
        </p:txBody>
      </p:sp>
      <p:sp>
        <p:nvSpPr>
          <p:cNvPr id="3" name="Subtitle 2"/>
          <p:cNvSpPr>
            <a:spLocks noGrp="1"/>
          </p:cNvSpPr>
          <p:nvPr>
            <p:ph type="subTitle" idx="1"/>
          </p:nvPr>
        </p:nvSpPr>
        <p:spPr>
          <a:xfrm>
            <a:off x="838200" y="3276600"/>
            <a:ext cx="7854696" cy="1752600"/>
          </a:xfrm>
        </p:spPr>
        <p:txBody>
          <a:bodyPr>
            <a:normAutofit fontScale="92500" lnSpcReduction="20000"/>
          </a:bodyPr>
          <a:lstStyle/>
          <a:p>
            <a:r>
              <a:rPr lang="en-US" dirty="0" smtClean="0"/>
              <a:t>By: Morgan Allison</a:t>
            </a:r>
          </a:p>
          <a:p>
            <a:r>
              <a:rPr lang="en-US" dirty="0" smtClean="0"/>
              <a:t>Yaziel Cervantez</a:t>
            </a:r>
          </a:p>
          <a:p>
            <a:r>
              <a:rPr lang="en-US" dirty="0" smtClean="0"/>
              <a:t>Samiya Wingfield </a:t>
            </a:r>
          </a:p>
          <a:p>
            <a:r>
              <a:rPr lang="en-US" dirty="0" smtClean="0"/>
              <a:t>Mason Gooden</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Sedimentary Rocks</a:t>
            </a:r>
            <a:endParaRPr lang="en-US" dirty="0"/>
          </a:p>
        </p:txBody>
      </p:sp>
      <p:sp>
        <p:nvSpPr>
          <p:cNvPr id="3" name="Content Placeholder 2"/>
          <p:cNvSpPr>
            <a:spLocks noGrp="1"/>
          </p:cNvSpPr>
          <p:nvPr>
            <p:ph idx="1"/>
          </p:nvPr>
        </p:nvSpPr>
        <p:spPr/>
        <p:txBody>
          <a:bodyPr/>
          <a:lstStyle/>
          <a:p>
            <a:pPr>
              <a:buNone/>
            </a:pPr>
            <a:r>
              <a:rPr lang="en-US" dirty="0" smtClean="0"/>
              <a:t>Over  time the layer of sand and mud at the bottom of lakes and oceans  turned into rocks these are called sedimentary rocks           </a:t>
            </a:r>
            <a:endParaRPr lang="en-US" dirty="0"/>
          </a:p>
        </p:txBody>
      </p:sp>
      <p:pic>
        <p:nvPicPr>
          <p:cNvPr id="7170" name="Picture 2" descr="SEDIANIM.GIF (205851 bytes)"/>
          <p:cNvPicPr>
            <a:picLocks noChangeAspect="1" noChangeArrowheads="1" noCrop="1"/>
          </p:cNvPicPr>
          <p:nvPr/>
        </p:nvPicPr>
        <p:blipFill>
          <a:blip r:embed="rId2" cstate="print"/>
          <a:srcRect/>
          <a:stretch>
            <a:fillRect/>
          </a:stretch>
        </p:blipFill>
        <p:spPr bwMode="auto">
          <a:xfrm>
            <a:off x="2667000" y="3276600"/>
            <a:ext cx="3505200" cy="32004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are sedimentary rocks formed</a:t>
            </a:r>
            <a:endParaRPr lang="en-US" dirty="0"/>
          </a:p>
        </p:txBody>
      </p:sp>
      <p:sp>
        <p:nvSpPr>
          <p:cNvPr id="3" name="Content Placeholder 2"/>
          <p:cNvSpPr>
            <a:spLocks noGrp="1"/>
          </p:cNvSpPr>
          <p:nvPr>
            <p:ph idx="1"/>
          </p:nvPr>
        </p:nvSpPr>
        <p:spPr/>
        <p:txBody>
          <a:bodyPr/>
          <a:lstStyle/>
          <a:p>
            <a:pPr>
              <a:buNone/>
            </a:pPr>
            <a:r>
              <a:rPr lang="en-US" b="1" dirty="0" smtClean="0"/>
              <a:t>    These little bits of our earth are washed downstream where they settle to the bottom of the rivers, lakes, and oceans. Layer after layer of eroded earth is deposited on top of each. These layers are pressed down more and more through time, until the bottom layers slowly turn into rock.</a:t>
            </a:r>
            <a:endParaRPr lang="en-US" dirty="0" smtClean="0"/>
          </a:p>
          <a:p>
            <a:pPr>
              <a:buNone/>
            </a:pP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Name four different type of Sedimentary rocks</a:t>
            </a:r>
            <a:endParaRPr lang="en-US" dirty="0"/>
          </a:p>
        </p:txBody>
      </p:sp>
      <p:sp>
        <p:nvSpPr>
          <p:cNvPr id="3" name="Content Placeholder 2"/>
          <p:cNvSpPr>
            <a:spLocks noGrp="1"/>
          </p:cNvSpPr>
          <p:nvPr>
            <p:ph idx="1"/>
          </p:nvPr>
        </p:nvSpPr>
        <p:spPr/>
        <p:txBody>
          <a:bodyPr/>
          <a:lstStyle/>
          <a:p>
            <a:pPr>
              <a:buNone/>
            </a:pPr>
            <a:r>
              <a:rPr lang="en-US" dirty="0" smtClean="0"/>
              <a:t>Sandstone, limestone, shale, conglomerate</a:t>
            </a:r>
            <a:endParaRPr lang="en-US" dirty="0"/>
          </a:p>
        </p:txBody>
      </p:sp>
      <p:pic>
        <p:nvPicPr>
          <p:cNvPr id="29698" name="Picture 2" descr="http://t1.gstatic.com/images?q=tbn:ANd9GcT2p1VtQGGs80SqN_MuCBDKHxZ7dOEzQLlVbJ-Le0U2tOuYT8E&amp;t=1&amp;usg=__kSIPS3smjyBg7hq20SdFQab6Los="/>
          <p:cNvPicPr>
            <a:picLocks noChangeAspect="1" noChangeArrowheads="1"/>
          </p:cNvPicPr>
          <p:nvPr/>
        </p:nvPicPr>
        <p:blipFill>
          <a:blip r:embed="rId2" cstate="print"/>
          <a:srcRect/>
          <a:stretch>
            <a:fillRect/>
          </a:stretch>
        </p:blipFill>
        <p:spPr bwMode="auto">
          <a:xfrm>
            <a:off x="1143000" y="2245285"/>
            <a:ext cx="6019800" cy="4612715"/>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location in the united states are sedimentary rocks mostly found</a:t>
            </a:r>
            <a:endParaRPr lang="en-US" dirty="0"/>
          </a:p>
        </p:txBody>
      </p:sp>
      <p:sp>
        <p:nvSpPr>
          <p:cNvPr id="3" name="Content Placeholder 2"/>
          <p:cNvSpPr>
            <a:spLocks noGrp="1"/>
          </p:cNvSpPr>
          <p:nvPr>
            <p:ph idx="1"/>
          </p:nvPr>
        </p:nvSpPr>
        <p:spPr>
          <a:xfrm>
            <a:off x="914400" y="2148840"/>
            <a:ext cx="8229600" cy="4709160"/>
          </a:xfrm>
        </p:spPr>
        <p:txBody>
          <a:bodyPr/>
          <a:lstStyle/>
          <a:p>
            <a:pPr>
              <a:buNone/>
            </a:pPr>
            <a:r>
              <a:rPr lang="en-US" dirty="0" smtClean="0"/>
              <a:t>They are  sometimes found in peoples yards they can be found in the lake and on the road and a ditch.</a:t>
            </a:r>
            <a:endParaRPr lang="en-US" dirty="0"/>
          </a:p>
        </p:txBody>
      </p:sp>
      <p:pic>
        <p:nvPicPr>
          <p:cNvPr id="28674" name="Picture 2" descr="http://t3.gstatic.com/images?q=tbn:ANd9GcRgRohRt6Y_rV8VBjIhdxwVN12_fxywoJYymxE6QdBI3QxDIMk&amp;t=1&amp;usg=__XdI2Ta_nhBfurVfB0wTdsQBPWT4="/>
          <p:cNvPicPr>
            <a:picLocks noChangeAspect="1" noChangeArrowheads="1"/>
          </p:cNvPicPr>
          <p:nvPr/>
        </p:nvPicPr>
        <p:blipFill>
          <a:blip r:embed="rId2" cstate="print"/>
          <a:srcRect/>
          <a:stretch>
            <a:fillRect/>
          </a:stretch>
        </p:blipFill>
        <p:spPr bwMode="auto">
          <a:xfrm>
            <a:off x="2590800" y="3286124"/>
            <a:ext cx="5854816" cy="3571876"/>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are sedimentary rocks used in everyday life</a:t>
            </a:r>
            <a:endParaRPr lang="en-US" dirty="0"/>
          </a:p>
        </p:txBody>
      </p:sp>
      <p:sp>
        <p:nvSpPr>
          <p:cNvPr id="3" name="Content Placeholder 2"/>
          <p:cNvSpPr>
            <a:spLocks noGrp="1"/>
          </p:cNvSpPr>
          <p:nvPr>
            <p:ph idx="1"/>
          </p:nvPr>
        </p:nvSpPr>
        <p:spPr/>
        <p:txBody>
          <a:bodyPr/>
          <a:lstStyle/>
          <a:p>
            <a:pPr>
              <a:buNone/>
            </a:pPr>
            <a:r>
              <a:rPr lang="en-US" dirty="0" smtClean="0"/>
              <a:t>Salt is a sedimentary rock Limestone is uses to carry on medal</a:t>
            </a:r>
            <a:endParaRPr lang="en-US" dirty="0"/>
          </a:p>
        </p:txBody>
      </p:sp>
      <p:pic>
        <p:nvPicPr>
          <p:cNvPr id="27650" name="Picture 2" descr="http://t0.gstatic.com/images?q=tbn:ANd9GcQTRpwiRRW2LqNk-MT2nQ4288HWHToWBP6bL2RuU_GaYe5vkGw&amp;t=1&amp;usg=__8y8Gi6hBBYWQ84vneSzxan-xmn8="/>
          <p:cNvPicPr>
            <a:picLocks noChangeAspect="1" noChangeArrowheads="1"/>
          </p:cNvPicPr>
          <p:nvPr/>
        </p:nvPicPr>
        <p:blipFill>
          <a:blip r:embed="rId2" cstate="print"/>
          <a:srcRect/>
          <a:stretch>
            <a:fillRect/>
          </a:stretch>
        </p:blipFill>
        <p:spPr bwMode="auto">
          <a:xfrm>
            <a:off x="1981200" y="2743200"/>
            <a:ext cx="5493467" cy="41148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Two other interesting facts</a:t>
            </a:r>
            <a:endParaRPr lang="en-US" dirty="0"/>
          </a:p>
        </p:txBody>
      </p:sp>
      <p:sp>
        <p:nvSpPr>
          <p:cNvPr id="3" name="Content Placeholder 2"/>
          <p:cNvSpPr>
            <a:spLocks noGrp="1"/>
          </p:cNvSpPr>
          <p:nvPr>
            <p:ph idx="1"/>
          </p:nvPr>
        </p:nvSpPr>
        <p:spPr/>
        <p:txBody>
          <a:bodyPr/>
          <a:lstStyle/>
          <a:p>
            <a:pPr>
              <a:buNone/>
            </a:pPr>
            <a:r>
              <a:rPr lang="en-US" dirty="0" smtClean="0"/>
              <a:t>Some Sedimentary rocks are big and fat.</a:t>
            </a:r>
            <a:endParaRPr lang="en-US" dirty="0"/>
          </a:p>
        </p:txBody>
      </p:sp>
      <p:pic>
        <p:nvPicPr>
          <p:cNvPr id="26626" name="Picture 2" descr="http://t3.gstatic.com/images?q=tbn:ANd9GcRNQxjG0yXBxvscEopEYUNxAAMgrVLcWsKKxOgnkDVmzk2LjWI&amp;t=1&amp;usg=__mRFW3BmwCqyk5JOmdDorAtjNeIc="/>
          <p:cNvPicPr>
            <a:picLocks noChangeAspect="1" noChangeArrowheads="1"/>
          </p:cNvPicPr>
          <p:nvPr/>
        </p:nvPicPr>
        <p:blipFill>
          <a:blip r:embed="rId2" cstate="print"/>
          <a:srcRect/>
          <a:stretch>
            <a:fillRect/>
          </a:stretch>
        </p:blipFill>
        <p:spPr bwMode="auto">
          <a:xfrm>
            <a:off x="1927746" y="2869360"/>
            <a:ext cx="4930254" cy="376004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does this rock in my hand   fit into my life…</a:t>
            </a:r>
            <a:endParaRPr lang="en-US" dirty="0"/>
          </a:p>
        </p:txBody>
      </p:sp>
      <p:sp>
        <p:nvSpPr>
          <p:cNvPr id="3" name="Content Placeholder 2"/>
          <p:cNvSpPr>
            <a:spLocks noGrp="1"/>
          </p:cNvSpPr>
          <p:nvPr>
            <p:ph idx="1"/>
          </p:nvPr>
        </p:nvSpPr>
        <p:spPr/>
        <p:txBody>
          <a:bodyPr/>
          <a:lstStyle/>
          <a:p>
            <a:r>
              <a:rPr lang="en-US" dirty="0" smtClean="0"/>
              <a:t>.Toothpaste</a:t>
            </a:r>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129</TotalTime>
  <Words>195</Words>
  <Application>Microsoft Office PowerPoint</Application>
  <PresentationFormat>On-screen Show (4:3)</PresentationFormat>
  <Paragraphs>19</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Apex</vt:lpstr>
      <vt:lpstr>Sedimentary  Rocks</vt:lpstr>
      <vt:lpstr>What Are Sedimentary Rocks</vt:lpstr>
      <vt:lpstr>How are sedimentary rocks formed</vt:lpstr>
      <vt:lpstr>Name four different type of Sedimentary rocks</vt:lpstr>
      <vt:lpstr>What location in the united states are sedimentary rocks mostly found</vt:lpstr>
      <vt:lpstr>How are sedimentary rocks used in everyday life</vt:lpstr>
      <vt:lpstr>Two other interesting facts</vt:lpstr>
      <vt:lpstr>How  does this rock in my hand   fit into my life…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Sedimentary  Rocks</dc:title>
  <dc:creator>stuyazielmc4162002</dc:creator>
  <cp:lastModifiedBy>stuyazielmc4162002</cp:lastModifiedBy>
  <cp:revision>17</cp:revision>
  <dcterms:created xsi:type="dcterms:W3CDTF">2010-09-30T18:00:02Z</dcterms:created>
  <dcterms:modified xsi:type="dcterms:W3CDTF">2011-02-08T20:07:35Z</dcterms:modified>
</cp:coreProperties>
</file>